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66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dirty="0" smtClean="0"/>
              <a:t>Структура </a:t>
            </a:r>
            <a:r>
              <a:rPr lang="ru-RU" dirty="0"/>
              <a:t>построения коррекционной работы в ДОУ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7607143660881237"/>
          <c:y val="0.12512693452761056"/>
          <c:w val="0.17936604132216757"/>
          <c:h val="0.59113360954998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Структура построения коррекционной работы в ДОУ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Лист1!$A$2:$A$8</c:f>
              <c:strCache>
                <c:ptCount val="7"/>
                <c:pt idx="0">
                  <c:v>воспитатель</c:v>
                </c:pt>
                <c:pt idx="1">
                  <c:v>учитель-логопед</c:v>
                </c:pt>
                <c:pt idx="2">
                  <c:v>учитель-дефектолог</c:v>
                </c:pt>
                <c:pt idx="3">
                  <c:v>педагог-психолог</c:v>
                </c:pt>
                <c:pt idx="4">
                  <c:v>инструктор по физической культуре</c:v>
                </c:pt>
                <c:pt idx="5">
                  <c:v>музыкальный руководитель</c:v>
                </c:pt>
                <c:pt idx="6">
                  <c:v>родители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3-4422-BDC7-EB2D7F8C0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0.41853</cdr:x>
      <cdr:y>0.34419</cdr:y>
    </cdr:from>
    <cdr:to>
      <cdr:x>0.52077</cdr:x>
      <cdr:y>0.53023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03032" y="1187116"/>
          <a:ext cx="1026694" cy="641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0070C0"/>
              </a:solidFill>
            </a:rPr>
            <a:t>Ребенок  ОВЗ</a:t>
          </a:r>
          <a:endParaRPr lang="ru-RU" sz="1400" dirty="0">
            <a:solidFill>
              <a:srgbClr val="0070C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06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0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22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4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7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1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5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6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8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6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2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4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8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2A359D0-D675-4201-A298-59317B3AA8B3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32F5AB7-DB9A-4A70-9B99-4BCEFD3C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города Новосибирска "Детский сад № 27 "Росинка"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9853"/>
            <a:ext cx="10599821" cy="38982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формирования математических представлений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старшего дошкольного возраста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парциальной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психических функций»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/>
          </a:p>
          <a:p>
            <a:pPr marL="0" indent="0" algn="r">
              <a:lnSpc>
                <a:spcPct val="100000"/>
              </a:lnSpc>
              <a:buNone/>
            </a:pPr>
            <a:endParaRPr lang="ru-RU" sz="2400" dirty="0" smtClean="0"/>
          </a:p>
          <a:p>
            <a:pPr marL="0" indent="0" algn="r">
              <a:lnSpc>
                <a:spcPct val="100000"/>
              </a:lnSpc>
              <a:buNone/>
            </a:pPr>
            <a:r>
              <a:rPr lang="ru-RU" sz="2400" dirty="0" smtClean="0"/>
              <a:t>Анохина Марина Сергеевна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2400" dirty="0" smtClean="0"/>
              <a:t>учитель-дефектолог</a:t>
            </a:r>
          </a:p>
          <a:p>
            <a:pPr marL="0" indent="0" algn="r">
              <a:lnSpc>
                <a:spcPct val="10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927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589"/>
            <a:ext cx="114059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-технологий.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технологии вошли в образовательный процесс совсем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или приключенческие игры- это игры, в которых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искать различные предметы, находить им применение,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персонажами в игре, решать головоломки и т.д.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игры можно проводить повсеместно: на улице, на площадке,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перемещаясь по группам и помещениям детского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Стоит учесть, что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командная игра. Правила этой игры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 или группа детей перемещаются от точки к точке, выполняя различные задания, находя подсказку к следующему действию в каждой точке, что является эффективным средством для повышения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3394688"/>
            <a:ext cx="5800184" cy="25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421" y="240632"/>
            <a:ext cx="114861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игровых технологий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– это форма взаимодействия педагога и ребенка через реализацию определенного сюжета, игры, сказки. Игровые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большой пласт методов и приемов в образовательном процессе, в форме различных педагогических игр. Огромный интерес у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выбор, обсуждение, подготовка к игре, изготовление атрибутов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распределение ролей и само распределение ролей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 Важно по окончанию игры подвести итоги и проговорить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парциальной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функций, могут возникнуть следующие особенности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технологий: без помощи взрослого не определяется тема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сюжет не выстраивается, роли не распределяются. Игровые действия скудны, неразнообразны и не выразительны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стереотипность в сюжете. Эти дети не умеют использовать замещающие предметы,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присутствует как можно меньше правил и условий, то есть сюжетно-ролевая игра проявляется в урезанной или сжатой форме.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обучать игровым технологиям детей с ЗПР нужно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сюжетных игр, например, Курочка-Ряба. Далее идет обучение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 по нарастающей, с усложнением сюжета, добавлением героев и т.д. </a:t>
            </a:r>
          </a:p>
        </p:txBody>
      </p:sp>
    </p:spTree>
    <p:extLst>
      <p:ext uri="{BB962C8B-B14F-4D97-AF65-F5344CB8AC3E}">
        <p14:creationId xmlns:p14="http://schemas.microsoft.com/office/powerpoint/2010/main" val="323123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16" y="256674"/>
            <a:ext cx="111171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инновационных технологий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инновационными технологиями подразумеваются технологии, которые оптимально соответствуют поставленной цели и создают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приемы, формы, методы и компоненты в образовательной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улучшая и делая эффективным необходимую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образовательного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технологиям относятся: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технологии портфолио, игровые технологии, технологии исследовательской и проект-ной деятельности, участие в олимпиадах и конкурсах и другие. В работе чаще всего использую проектный метод работы, так как работая над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получить новые знания и реальные продукты. Дети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самостоятельной исследовательской и познавательной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узнавая в процессе работы над проектом много нового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Важно выбрать и определить тему проекта, желательно, чтобы тема совпадала с интересами ребенка и не отходила от заданной темы. Для детей с ЗПР лучше всего брать узконаправленные темы для проектной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они получили простые исследовательские навыки, научились планировать работу и поняли для чего им нужны полученные знания и как они будут их использовать в своей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4446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2" y="417095"/>
            <a:ext cx="1114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родителями.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важных аспектов успешного образования детей – это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педагогами и родителями. В моей работе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придерживаюсь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 подхода в работе с родителями, который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предполага-ет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общение с родителями в виде консультаций и обучения, но и активное вовлечение в процесс обучения ребенка. В начале недели я ин-формирую родителей о названии лексической темы, которую мы будем изучать в течение недели, даю общие и индивидуальные рекомендации. Информирую родителей о возникающих затруднениях на занятиях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решения. В конце недели, на выходные дни я даю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для закрепления пройденного материала. В свою очередь, получаю от родителей обратную связь, благодаря чему у нас строится конструктивное общение и решение возникающих затруднений проходит благополучно.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методика, которую я использую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родителями – это онлайн-платформа для обмена информацией. Создан чат, в который я размещаю обучающую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видеоматериалы по заданиям, материалы для самостоятельного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образом, родители в любое время имеют доступ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находятся внутри обучающего процесса. Благодаря этим методам, мы можем эффективно работать над личностным и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познавательным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 и достигать хороших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82763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2" y="401053"/>
            <a:ext cx="11405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моем образовательном проекте выявлены и отражены особенности и эффективные подходы, которые касаются формирования элементарных математических представлений у старших дошкольников с парциальной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психических функций, рассмотрены раз-личные формы работы по ФЭМП у детей данной группы.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 и внедрены в работу различные методики по формированию элементарных математических представлений у детей парциальной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функций;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Подобраны и включены в методику по формированию элементарных математических представлений коррекционно-развивающие упражнения для развития психических функций у парциальной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психических функций;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интерактивная форма работы с родителями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психических функций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представлений.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особенности формирования элементарных математических представлений у детей с парциальной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функций, а также соблюдая все условия реализации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использо-вания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оригинальных технологий в обучении детей данной категории,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-пользование данных технологий будет успешным.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показал, что использование оригинальных форм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положительно влияет на усвоение элементарных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 </a:t>
            </a:r>
          </a:p>
        </p:txBody>
      </p:sp>
    </p:spTree>
    <p:extLst>
      <p:ext uri="{BB962C8B-B14F-4D97-AF65-F5344CB8AC3E}">
        <p14:creationId xmlns:p14="http://schemas.microsoft.com/office/powerpoint/2010/main" val="122351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175886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Дети с парциальной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высших психических функций испытывают большие трудности в овладении простейшими математическими знаниями, что значительно влияет на успешность обучения в школе.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выявить особенности использования различных методик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формирования элементарных математических представлений у детей старшего дошкольного возраста парциальной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высших психических функций.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Описать формы и методы работы по формированию элементарных математических представлений у детей старшего дошкольного возраста парциальной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высших психических функций.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Оценить эффективность методики по формированию элементарных математических представлений у детей старшего дошкольного возраста с парциальной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высших психических функций с помощью комплексного подхода к изучаемой в течение недели лексической теме.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экспериментальной работы сделать выводы об особенностях использования различных технологий в процессе формирования математических представлений у детей старшего дошкольного возраста с парциальной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высших психических функций.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337" y="208548"/>
            <a:ext cx="111973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Дети старшего дошкольного возраста с парциальной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функций, 4 человека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Родители (законные представители ребенка)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Специалисты ДОУ: воспитатель, учитель- логопед, педагог-психолог,  учитель-дефектолог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65010959"/>
              </p:ext>
            </p:extLst>
          </p:nvPr>
        </p:nvGraphicFramePr>
        <p:xfrm>
          <a:off x="786063" y="2053389"/>
          <a:ext cx="10042358" cy="344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58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8" y="3164214"/>
            <a:ext cx="1998861" cy="1873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4442" y="73540"/>
            <a:ext cx="90637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всех специалистов ДОУ построена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тематическом планировании</a:t>
            </a:r>
            <a:r>
              <a:rPr lang="ru-RU" dirty="0" smtClean="0"/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разрабатывается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на текущий учебный год и дает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доступно и тщательно проработать с детьми ту или иную тему.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рациональном выборе системы методов и отдельных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 решается каждым педагогом самостоятельно в каждом конкретном случае.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занятий предусматривает системный подход к организации работы всех специалистов ДОУ, что дает отличный результат, так как каждый отдельный специалист преподносит оду и ту же тему по-разному, из чего следует, что знания по одной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будут получены ребенком в расширенном виде.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Опираясь на тематическое планирование, каждый специалист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соответствующий лексической теме, но неименным для всех остается пальчиковая гимнастика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разработанная учителем-логопедом и педагогом- психологом.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0"/>
            <a:ext cx="1992928" cy="22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6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3453812"/>
            <a:ext cx="2839452" cy="21295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884" y="497305"/>
            <a:ext cx="1063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математических представлений у детей с парциальной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психических функций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05" y="1524000"/>
            <a:ext cx="87429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 соотношении понятий «много-мало», «большой-маленький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усвоении временных представлений (названия частей суток, дней недели и месяцев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ориентировкой в пространстве и словесным называнием (между, вокруг, над, под, за, из-за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использовании методов сравнения величин (наложение и приложение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распознанием основных геометрических фигур (квадрат, круг, треугольник,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прямоугольник)</a:t>
            </a:r>
            <a:r>
              <a:rPr lang="ru-RU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чет, обратный счет, состав числа;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 с соотнесением числа и количества предметов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3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5" y="224590"/>
            <a:ext cx="11053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 по формированию элементарных математических представлений у детей с парциальной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психических функций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беседы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оригинальных методик: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проблемных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ИКТ-технологии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нновационных технологии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технология портфолио, проектно-исследовательская деятельность)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формы взаимодействия с родителями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0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465221" y="289411"/>
            <a:ext cx="545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896" y="1010653"/>
            <a:ext cx="11496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- это одна из главных составляющих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психических функций, таких как внимание, память,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воображение, речь. Незаменимы как средство воспитания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регуляции поведения, так как дидактические игры учат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правилам, что представляет большую проблему для детей этой но-зоологии. Также дидактические игры развивают активизируют умственные способности и логическое мышление и доставляют множество различных впечатлений.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выбор обучающих игр поражает своим разнообразием. И дело только в выборе..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6" y="3545304"/>
            <a:ext cx="2673684" cy="2005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27" y="3556951"/>
            <a:ext cx="2511017" cy="1993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68091" y="3556953"/>
            <a:ext cx="2601257" cy="1921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7200" y="3159405"/>
            <a:ext cx="1926052" cy="271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6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505" y="323612"/>
            <a:ext cx="8002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оригинальных методик</a:t>
            </a:r>
          </a:p>
          <a:p>
            <a:endPara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05" y="898358"/>
            <a:ext cx="73793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создания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через создание проблемных ситуаций зачастую приводит к поиску нестандартных решений и приобретению новых знаний и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креативного мышления. Перед детьми с ЗПР важно ста-вить задачу, которая приведёт его к небольшому интеллектуальному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 которой составит незначительные трудности. Далее, по мере возможностей, можно усложнять обучение. Зачастую, проблемная ситуация строится исходя из вида затруднений, который испытывает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встречается такой феномен: Ребенок при демонстрации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материала не понимает как выполнить то или иное действие, а при создании проблемной ситуации понимание приходит быстрее, так как перед ними ставится практическая, значимая задача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80" y="1601464"/>
            <a:ext cx="3654890" cy="24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7828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ИКТ-технологий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детей с парциальной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функций дает возможность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разнообразить, обогатить, насытить образовательный процесс и повысить его эффективность. Позволяет сделать процесс обучения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и интересным.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применяю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компьтерные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технологии: презентации, обучающие мультфильмы, познавательные видеоролики, демонстрация недостающих материалов, которые используются как часть занятия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многие традиционные средства обучения. Применение информационных и игровых компьютерных технологий на занятиях в ДОУ делает ребёнка более активным, стимулирует познавательный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развивает память, мышление и внимание; вызывает живой интерес, сначала он проявляется как игровая деятельность, а затем как учебная. Материал, усвоенный 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использования ИКТ-технологий откладывается в памяти надолго.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4" y="1481614"/>
            <a:ext cx="3371883" cy="25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7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147</TotalTime>
  <Words>1624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  муниципальное бюджетное дошкольное образовательное учреждение города Новосибирска "Детский сад № 27 "Росинка"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17</cp:revision>
  <dcterms:created xsi:type="dcterms:W3CDTF">2024-05-04T08:04:45Z</dcterms:created>
  <dcterms:modified xsi:type="dcterms:W3CDTF">2024-05-04T10:32:10Z</dcterms:modified>
</cp:coreProperties>
</file>